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379" r:id="rId6"/>
    <p:sldId id="297" r:id="rId7"/>
    <p:sldId id="302" r:id="rId8"/>
    <p:sldId id="318" r:id="rId9"/>
    <p:sldId id="392" r:id="rId10"/>
    <p:sldId id="393" r:id="rId11"/>
    <p:sldId id="394" r:id="rId12"/>
    <p:sldId id="395" r:id="rId13"/>
    <p:sldId id="396" r:id="rId14"/>
  </p:sldIdLst>
  <p:sldSz cx="12192000" cy="6858000"/>
  <p:notesSz cx="12192000" cy="6858000"/>
  <p:custDataLst>
    <p:tags r:id="rId1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2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83" autoAdjust="0"/>
  </p:normalViewPr>
  <p:slideViewPr>
    <p:cSldViewPr showGuides="1">
      <p:cViewPr varScale="1">
        <p:scale>
          <a:sx n="73" d="100"/>
          <a:sy n="73" d="100"/>
        </p:scale>
        <p:origin x="1042" y="67"/>
      </p:cViewPr>
      <p:guideLst>
        <p:guide orient="horz" pos="2922"/>
        <p:guide pos="21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4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217" y="976882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467345" y="6019698"/>
            <a:ext cx="400570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altLang="zh-CN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YaoYao</a:t>
            </a:r>
            <a:r>
              <a:rPr lang="en-US" altLang="zh-CN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Zhang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76765" y="5227955"/>
            <a:ext cx="198183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cvpr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’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5</a:t>
            </a: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24745" y="5193368"/>
            <a:ext cx="6347333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40" dirty="0">
                <a:latin typeface="Arial" panose="020B0604020202020204"/>
                <a:cs typeface="Arial" panose="020B0604020202020204"/>
              </a:rPr>
              <a:t>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 </a:t>
            </a:r>
            <a:r>
              <a:rPr lang="en-US" altLang="zh-CN" sz="1600" spc="-40" dirty="0">
                <a:latin typeface="Arial" panose="020B0604020202020204"/>
                <a:cs typeface="Arial" panose="020B0604020202020204"/>
              </a:rPr>
              <a:t>https://github.com/eduardzamfir/MoCE-IR</a:t>
            </a:r>
            <a:endParaRPr lang="en-US" altLang="zh-CN" sz="1600" spc="-4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7" name="文本框 27"/>
          <p:cNvSpPr txBox="1"/>
          <p:nvPr/>
        </p:nvSpPr>
        <p:spPr>
          <a:xfrm>
            <a:off x="4876800" y="5567255"/>
            <a:ext cx="258000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2025.3.24. •  ChongQing</a:t>
            </a:r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29" name="object 38"/>
          <p:cNvSpPr txBox="1"/>
          <p:nvPr/>
        </p:nvSpPr>
        <p:spPr>
          <a:xfrm>
            <a:off x="565169" y="1371914"/>
            <a:ext cx="10863580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Complexity Experts are Task-Discriminative Learners for Any Image Restoration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99870" y="2709545"/>
            <a:ext cx="9191625" cy="14382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7400" y="2461895"/>
            <a:ext cx="7945755" cy="29546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2495550"/>
            <a:ext cx="11374755" cy="20662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52400" y="2050415"/>
            <a:ext cx="6367145" cy="101473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/>
            <a:r>
              <a:rPr lang="en-US" altLang="zh-CN" sz="2000" b="0" i="0" spc="-40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1) Dense all-in-one restoration methods often inefficiently allocate parameters when handling multiple degradation types.</a:t>
            </a:r>
            <a:endParaRPr lang="en-US" altLang="zh-CN" sz="2000" b="0" i="0" spc="-40" dirty="0">
              <a:solidFill>
                <a:schemeClr val="tx1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52400" y="3581400"/>
            <a:ext cx="6508750" cy="16300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/>
            <a:r>
              <a:rPr lang="en-US" altLang="zh-CN" sz="2000" b="0" i="0" spc="-40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2)  Mixture-of-Experts (MoE) approaches address this through sparse computation, their rigid routing mechanisms uniformly distribute inputs across experts without considering the natural relationships between degradations.</a:t>
            </a:r>
            <a:endParaRPr lang="en-US" altLang="zh-CN" sz="2000" b="0" i="0" spc="-40" dirty="0">
              <a:solidFill>
                <a:schemeClr val="tx1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6090" y="1657350"/>
            <a:ext cx="5103495" cy="39789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" y="1371600"/>
            <a:ext cx="12103735" cy="45618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3962620" y="762105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8800" y="1676400"/>
            <a:ext cx="6391910" cy="141795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2650" y="1752600"/>
            <a:ext cx="4898390" cy="450405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3005" y="3096895"/>
            <a:ext cx="5143500" cy="63563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63005" y="3810000"/>
            <a:ext cx="5017770" cy="121793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09945" y="5257800"/>
            <a:ext cx="5846445" cy="5499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00726" y="68072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150" y="1752600"/>
            <a:ext cx="10788650" cy="42665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1371600"/>
            <a:ext cx="11572875" cy="4851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2645" y="2233295"/>
            <a:ext cx="10506075" cy="23907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5505" y="1219200"/>
            <a:ext cx="7921625" cy="49041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0400" y="1676400"/>
            <a:ext cx="6347460" cy="38963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  <p:tag name="commondata" val="eyJoZGlkIjoiMzMwNjgxYjU0ZWY2ZjY0NDkwZjBkNzE0NWFlNjY3ZjQ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3988</Words>
  <Application>WPS 演示</Application>
  <PresentationFormat>宽屏</PresentationFormat>
  <Paragraphs>220</Paragraphs>
  <Slides>11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8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等线</vt:lpstr>
      <vt:lpstr>黑体</vt:lpstr>
      <vt:lpstr>Calibri</vt:lpstr>
      <vt:lpstr>微软雅黑</vt:lpstr>
      <vt:lpstr>Arial Unicode MS</vt:lpstr>
      <vt:lpstr>Noto Sans</vt:lpstr>
      <vt:lpstr>微软雅黑 Light</vt:lpstr>
      <vt:lpstr>方正姚体</vt:lpstr>
      <vt:lpstr>新宋体</vt:lpstr>
      <vt:lpstr>华文仿宋</vt:lpstr>
      <vt:lpstr>MingLiU-ExtB</vt:lpstr>
      <vt:lpstr>SimSun-ExtG</vt:lpstr>
      <vt:lpstr>Yu Gothic UI Light</vt:lpstr>
      <vt:lpstr>Arial Rounded MT Bold</vt:lpstr>
      <vt:lpstr>Bahnschrift SemiBold</vt:lpstr>
      <vt:lpstr>Blackadder ITC</vt:lpstr>
      <vt:lpstr>Bauhaus 93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张瑶瑶</cp:lastModifiedBy>
  <cp:revision>328</cp:revision>
  <dcterms:created xsi:type="dcterms:W3CDTF">2023-09-17T03:47:00Z</dcterms:created>
  <dcterms:modified xsi:type="dcterms:W3CDTF">2025-03-23T13:18:42Z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2023-09-03T00:00:00Z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2023-09-24T00:00:00Z</vt:filetime>
  </property>
  <property fmtid="{D5CDD505-2E9C-101B-9397-08002B2CF9AE}" pid="5" name="ICV">
    <vt:lpwstr>6C163F522F4042269C595F5459B4EE10_13</vt:lpwstr>
  </property>
  <property fmtid="{D5CDD505-2E9C-101B-9397-08002B2CF9AE}" pid="6" name="KSOProductBuildVer">
    <vt:lpwstr>2052-12.1.0.20305</vt:lpwstr>
  </property>
</Properties>
</file>